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014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657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622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882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982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054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21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117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788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329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043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25556-0990-41EF-AD07-A303EF220163}" type="datetimeFigureOut">
              <a:rPr lang="en-IE" smtClean="0"/>
              <a:t>12/05/2015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4CC40-3715-4629-B000-1F26050EA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691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006" y="667618"/>
            <a:ext cx="4598955" cy="6190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138" y="145555"/>
            <a:ext cx="5490693" cy="689490"/>
          </a:xfrm>
        </p:spPr>
        <p:txBody>
          <a:bodyPr>
            <a:normAutofit/>
          </a:bodyPr>
          <a:lstStyle/>
          <a:p>
            <a:r>
              <a:rPr lang="en-IE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 for the community</a:t>
            </a:r>
            <a:endParaRPr lang="en-IE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30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Prayer for the community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for the community</dc:title>
  <dc:creator>Kathy Harrington</dc:creator>
  <cp:lastModifiedBy>Kathy Harrington</cp:lastModifiedBy>
  <cp:revision>2</cp:revision>
  <dcterms:created xsi:type="dcterms:W3CDTF">2015-05-12T12:48:21Z</dcterms:created>
  <dcterms:modified xsi:type="dcterms:W3CDTF">2015-05-12T12:50:14Z</dcterms:modified>
</cp:coreProperties>
</file>